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22"/>
  </p:notesMasterIdLst>
  <p:sldIdLst>
    <p:sldId id="256" r:id="rId2"/>
    <p:sldId id="264" r:id="rId3"/>
    <p:sldId id="263" r:id="rId4"/>
    <p:sldId id="278" r:id="rId5"/>
    <p:sldId id="279" r:id="rId6"/>
    <p:sldId id="281" r:id="rId7"/>
    <p:sldId id="258" r:id="rId8"/>
    <p:sldId id="260" r:id="rId9"/>
    <p:sldId id="266" r:id="rId10"/>
    <p:sldId id="267" r:id="rId11"/>
    <p:sldId id="268" r:id="rId12"/>
    <p:sldId id="272" r:id="rId13"/>
    <p:sldId id="274" r:id="rId14"/>
    <p:sldId id="277" r:id="rId15"/>
    <p:sldId id="271" r:id="rId16"/>
    <p:sldId id="273" r:id="rId17"/>
    <p:sldId id="269" r:id="rId18"/>
    <p:sldId id="261" r:id="rId19"/>
    <p:sldId id="26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35" d="100"/>
          <a:sy n="135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Pipeline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90" y="822061"/>
            <a:ext cx="2090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b="1" dirty="0"/>
              <a:t>Compare our results with results reported in the papers!!!!! How different are they???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624110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1" y="1302327"/>
            <a:ext cx="9429162" cy="53529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did </a:t>
            </a:r>
            <a:r>
              <a:rPr lang="en-US" dirty="0" smtClean="0"/>
              <a:t>we learn </a:t>
            </a:r>
            <a:r>
              <a:rPr lang="en-US" dirty="0"/>
              <a:t>from doing this project?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Most networks are brittle and need more work to make them robust.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Next Steps for This Project?</a:t>
            </a:r>
          </a:p>
          <a:p>
            <a:pPr lvl="1"/>
            <a:r>
              <a:rPr lang="en-US" dirty="0" smtClean="0"/>
              <a:t>Sensitivity Analysis Toolkit.</a:t>
            </a:r>
          </a:p>
          <a:p>
            <a:pPr lvl="1"/>
            <a:r>
              <a:rPr lang="en-US" dirty="0" smtClean="0"/>
              <a:t>New Sensitivity.</a:t>
            </a:r>
          </a:p>
          <a:p>
            <a:endParaRPr lang="en-US" dirty="0" smtClean="0"/>
          </a:p>
          <a:p>
            <a:r>
              <a:rPr lang="en-US" dirty="0" smtClean="0"/>
              <a:t>Next Steps for This Area?</a:t>
            </a:r>
          </a:p>
          <a:p>
            <a:pPr lvl="1"/>
            <a:r>
              <a:rPr lang="en-US" dirty="0" smtClean="0"/>
              <a:t>Amount of re-training needed to reduce errors?</a:t>
            </a:r>
          </a:p>
          <a:p>
            <a:pPr lvl="1"/>
            <a:r>
              <a:rPr lang="en-US" dirty="0" smtClean="0"/>
              <a:t>Architectural changes/constraints needed to reduce errors?</a:t>
            </a:r>
          </a:p>
          <a:p>
            <a:pPr lvl="1"/>
            <a:r>
              <a:rPr lang="en-US" dirty="0" smtClean="0"/>
              <a:t>How much reducing network size for memory/speed affects errors?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48189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problem 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 smtClean="0"/>
              <a:t>How sensitive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What kind of process and metrics should be used to quantify this sensitivity?</a:t>
            </a:r>
          </a:p>
          <a:p>
            <a:pPr>
              <a:buFont typeface="+mj-lt"/>
              <a:buAutoNum type="arabicPeriod"/>
            </a:pPr>
            <a:endParaRPr lang="en-US" b="1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Can our analysis be used to provide a context of which networks to use in different contexts?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4360</TotalTime>
  <Words>574</Words>
  <Application>Microsoft Macintosh PowerPoint</Application>
  <PresentationFormat>Widescreen</PresentationFormat>
  <Paragraphs>130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Century Gothic</vt:lpstr>
      <vt:lpstr>Wingdings 3</vt:lpstr>
      <vt:lpstr>Arial</vt:lpstr>
      <vt:lpstr>Wisp</vt:lpstr>
      <vt:lpstr>Deep Object Detection Methods: Benchmarking and Sensitivity Analysis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</vt:lpstr>
      <vt:lpstr>Results</vt:lpstr>
      <vt:lpstr>Results</vt:lpstr>
      <vt:lpstr>Results</vt:lpstr>
      <vt:lpstr>The Short Summary</vt:lpstr>
      <vt:lpstr>The Long Summary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138</cp:revision>
  <dcterms:created xsi:type="dcterms:W3CDTF">2018-04-23T11:51:15Z</dcterms:created>
  <dcterms:modified xsi:type="dcterms:W3CDTF">2018-04-26T12:31:24Z</dcterms:modified>
</cp:coreProperties>
</file>